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qwETUTQ0ZZgZxoQN+wfgf0KAO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xfrm>
            <a:off x="0" y="266398"/>
            <a:ext cx="946481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imes New Roman"/>
              <a:buNone/>
            </a:pP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ФОТОРЕПОРТАЖ </a:t>
            </a:r>
            <a:r>
              <a:rPr lang="ru-RU" sz="3600" b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600" b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МБОУ «Гимназия №183» Советского района г. Казани</a:t>
            </a:r>
            <a:endParaRPr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9400" y="2551450"/>
            <a:ext cx="3302600" cy="144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23450" y="1"/>
            <a:ext cx="3302602" cy="220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87500" y="4172816"/>
            <a:ext cx="3869625" cy="255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78319" y="3992276"/>
            <a:ext cx="3190513" cy="2874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4" y="4422686"/>
            <a:ext cx="3559654" cy="24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642" y="1858358"/>
            <a:ext cx="3137008" cy="24305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-5"/>
            <a:ext cx="3852404" cy="168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/>
          <p:nvPr/>
        </p:nvSpPr>
        <p:spPr>
          <a:xfrm>
            <a:off x="2468881" y="1680696"/>
            <a:ext cx="6437728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Гимназиябездә сөекле шагыйребез Г.Тукайның тууына 135 еллыгы күптөрле   чаралар белән уздырылды. 26 апрель “Без-Тукай оныклары”дип исемләнгән шигырь бәйрәме үткәрдек. Бәйрәмдә 1 нче сыйныфтан алып 11 нче сыйныфка кадәр булган укучылар Тукай  иҗатына мәдхия җырладылар, аның шигырләрен сөйләделәр, сәхнәләштереп уйнадылар. Бөек Тукаебыз-мәңге безнең күңелләрдә. Без-Тукайлы халык.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813" y="3978526"/>
            <a:ext cx="2952070" cy="268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29082" y="3823125"/>
            <a:ext cx="2162917" cy="2685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39938" y="170701"/>
            <a:ext cx="2952070" cy="268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85788" y="4095101"/>
            <a:ext cx="2952070" cy="268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78880" y="3978526"/>
            <a:ext cx="2979911" cy="268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/>
          <p:nvPr/>
        </p:nvSpPr>
        <p:spPr>
          <a:xfrm>
            <a:off x="2118025" y="5538175"/>
            <a:ext cx="97917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</Words>
  <Application>Microsoft Office PowerPoint</Application>
  <PresentationFormat>Широкоэкранный</PresentationFormat>
  <Paragraphs>3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ФОТОРЕПОРТАЖ  МБОУ «Гимназия №183» Советского района г. Казани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 МБОУ «Гимназия №183» Советского района г. Казани</dc:title>
  <dc:creator>Windows User</dc:creator>
  <cp:lastModifiedBy>Windows User</cp:lastModifiedBy>
  <cp:revision>2</cp:revision>
  <dcterms:created xsi:type="dcterms:W3CDTF">2021-02-25T13:00:29Z</dcterms:created>
  <dcterms:modified xsi:type="dcterms:W3CDTF">2021-04-28T07:00:57Z</dcterms:modified>
</cp:coreProperties>
</file>